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aleway"/>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aleway-regular.fntdata"/><Relationship Id="rId10" Type="http://schemas.openxmlformats.org/officeDocument/2006/relationships/slide" Target="slides/slide5.xml"/><Relationship Id="rId13" Type="http://schemas.openxmlformats.org/officeDocument/2006/relationships/font" Target="fonts/Raleway-italic.fntdata"/><Relationship Id="rId12"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font" Target="fonts/Raleway-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Consulting Proposal</a:t>
            </a:r>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Lorem ipsum dolor sit amet.</a:t>
            </a:r>
            <a:endParaRPr b="1"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1" name="Shape 181"/>
        <p:cNvGrpSpPr/>
        <p:nvPr/>
      </p:nvGrpSpPr>
      <p:grpSpPr>
        <a:xfrm>
          <a:off x="0" y="0"/>
          <a:ext cx="0" cy="0"/>
          <a:chOff x="0" y="0"/>
          <a:chExt cx="0" cy="0"/>
        </a:xfrm>
      </p:grpSpPr>
      <p:sp>
        <p:nvSpPr>
          <p:cNvPr id="182" name="Google Shape;182;p19"/>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183" name="Google Shape;183;p19"/>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3">
                  <a:extLst>
                    <a:ext uri="{A12FA001-AC4F-418D-AE19-62706E023703}">
                      <ahyp:hlinkClr val="tx"/>
                    </a:ext>
                  </a:extLst>
                </a:hlinkClick>
              </a:rPr>
              <a:t>Overview</a:t>
            </a:r>
            <a:endParaRPr sz="1300">
              <a:solidFill>
                <a:srgbClr val="FFFFFF"/>
              </a:solidFill>
              <a:latin typeface="Raleway"/>
              <a:ea typeface="Raleway"/>
              <a:cs typeface="Raleway"/>
              <a:sym typeface="Raleway"/>
            </a:endParaRPr>
          </a:p>
        </p:txBody>
      </p:sp>
      <p:sp>
        <p:nvSpPr>
          <p:cNvPr id="184" name="Google Shape;184;p19"/>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4">
                  <a:extLst>
                    <a:ext uri="{A12FA001-AC4F-418D-AE19-62706E023703}">
                      <ahyp:hlinkClr val="tx"/>
                    </a:ext>
                  </a:extLst>
                </a:hlinkClick>
              </a:rPr>
              <a:t>Problems to solve</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31066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5">
                  <a:extLst>
                    <a:ext uri="{A12FA001-AC4F-418D-AE19-62706E023703}">
                      <ahyp:hlinkClr val="tx"/>
                    </a:ext>
                  </a:extLst>
                </a:hlinkClick>
              </a:rPr>
              <a:t>Project objective</a:t>
            </a:r>
            <a:endParaRPr sz="1300">
              <a:solidFill>
                <a:srgbClr val="FFFFFF"/>
              </a:solidFill>
              <a:latin typeface="Raleway"/>
              <a:ea typeface="Raleway"/>
              <a:cs typeface="Raleway"/>
              <a:sym typeface="Raleway"/>
            </a:endParaRPr>
          </a:p>
        </p:txBody>
      </p:sp>
      <p:sp>
        <p:nvSpPr>
          <p:cNvPr id="186" name="Google Shape;186;p19"/>
          <p:cNvSpPr txBox="1"/>
          <p:nvPr/>
        </p:nvSpPr>
        <p:spPr>
          <a:xfrm>
            <a:off x="1293838" y="35083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Market trends</a:t>
            </a:r>
            <a:endParaRPr sz="1300">
              <a:solidFill>
                <a:srgbClr val="FFFFFF"/>
              </a:solidFill>
              <a:latin typeface="Raleway"/>
              <a:ea typeface="Raleway"/>
              <a:cs typeface="Raleway"/>
              <a:sym typeface="Raleway"/>
            </a:endParaRPr>
          </a:p>
        </p:txBody>
      </p:sp>
      <p:sp>
        <p:nvSpPr>
          <p:cNvPr id="187" name="Google Shape;187;p19"/>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Trend analysis</a:t>
            </a:r>
            <a:endParaRPr sz="1300">
              <a:solidFill>
                <a:srgbClr val="FFFFFF"/>
              </a:solidFill>
              <a:latin typeface="Raleway"/>
              <a:ea typeface="Raleway"/>
              <a:cs typeface="Raleway"/>
              <a:sym typeface="Raleway"/>
            </a:endParaRPr>
          </a:p>
        </p:txBody>
      </p:sp>
      <p:sp>
        <p:nvSpPr>
          <p:cNvPr id="188" name="Google Shape;188;p19"/>
          <p:cNvSpPr txBox="1"/>
          <p:nvPr/>
        </p:nvSpPr>
        <p:spPr>
          <a:xfrm>
            <a:off x="3448432" y="27049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Target audience</a:t>
            </a:r>
            <a:endParaRPr sz="1300">
              <a:solidFill>
                <a:srgbClr val="FFFFFF"/>
              </a:solidFill>
              <a:latin typeface="Raleway"/>
              <a:ea typeface="Raleway"/>
              <a:cs typeface="Raleway"/>
              <a:sym typeface="Raleway"/>
            </a:endParaRPr>
          </a:p>
        </p:txBody>
      </p:sp>
      <p:sp>
        <p:nvSpPr>
          <p:cNvPr id="189" name="Google Shape;189;p19"/>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Proposed solution</a:t>
            </a:r>
            <a:endParaRPr sz="1300">
              <a:solidFill>
                <a:srgbClr val="FFFFFF"/>
              </a:solidFill>
              <a:latin typeface="Raleway"/>
              <a:ea typeface="Raleway"/>
              <a:cs typeface="Raleway"/>
              <a:sym typeface="Raleway"/>
            </a:endParaRPr>
          </a:p>
        </p:txBody>
      </p:sp>
      <p:sp>
        <p:nvSpPr>
          <p:cNvPr id="190" name="Google Shape;190;p19"/>
          <p:cNvSpPr txBox="1"/>
          <p:nvPr/>
        </p:nvSpPr>
        <p:spPr>
          <a:xfrm>
            <a:off x="3448432" y="35083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Process</a:t>
            </a:r>
            <a:endParaRPr sz="1300">
              <a:solidFill>
                <a:srgbClr val="FFFFFF"/>
              </a:solidFill>
              <a:latin typeface="Raleway"/>
              <a:ea typeface="Raleway"/>
              <a:cs typeface="Raleway"/>
              <a:sym typeface="Raleway"/>
            </a:endParaRPr>
          </a:p>
        </p:txBody>
      </p:sp>
      <p:sp>
        <p:nvSpPr>
          <p:cNvPr id="191" name="Google Shape;191;p19"/>
          <p:cNvSpPr txBox="1"/>
          <p:nvPr/>
        </p:nvSpPr>
        <p:spPr>
          <a:xfrm>
            <a:off x="5611135" y="23032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Deliverables</a:t>
            </a:r>
            <a:endParaRPr sz="1300">
              <a:solidFill>
                <a:srgbClr val="FFFFFF"/>
              </a:solidFill>
              <a:latin typeface="Raleway"/>
              <a:ea typeface="Raleway"/>
              <a:cs typeface="Raleway"/>
              <a:sym typeface="Raleway"/>
            </a:endParaRPr>
          </a:p>
        </p:txBody>
      </p:sp>
      <p:sp>
        <p:nvSpPr>
          <p:cNvPr id="192" name="Google Shape;192;p19"/>
          <p:cNvSpPr txBox="1"/>
          <p:nvPr/>
        </p:nvSpPr>
        <p:spPr>
          <a:xfrm>
            <a:off x="5611135" y="27049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Vision</a:t>
            </a:r>
            <a:endParaRPr sz="1300">
              <a:solidFill>
                <a:srgbClr val="FFFFFF"/>
              </a:solidFill>
              <a:latin typeface="Raleway"/>
              <a:ea typeface="Raleway"/>
              <a:cs typeface="Raleway"/>
              <a:sym typeface="Raleway"/>
            </a:endParaRPr>
          </a:p>
        </p:txBody>
      </p:sp>
      <p:sp>
        <p:nvSpPr>
          <p:cNvPr id="193" name="Google Shape;193;p19"/>
          <p:cNvSpPr txBox="1"/>
          <p:nvPr/>
        </p:nvSpPr>
        <p:spPr>
          <a:xfrm>
            <a:off x="5611135" y="31066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Team</a:t>
            </a:r>
            <a:endParaRPr sz="13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199" name="Google Shape;199;p20"/>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aliqua. Lorem ipsum dolor sit amet, consectetur adipiscing elit, sed do eiusmod tempor incididunt ut labore et dolore magna aliqua. Lorem ipsum dolor sit amet, consectetur adipiscing elit, sed do eiusmod tempor incididunt ut labore et dolore magna aliqua.</a:t>
            </a:r>
            <a:endParaRPr sz="1100"/>
          </a:p>
        </p:txBody>
      </p:sp>
      <p:pic>
        <p:nvPicPr>
          <p:cNvPr descr="shutterstock_429987889_edited.jpg" id="200" name="Google Shape;200;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to solve</a:t>
            </a:r>
            <a:endParaRPr/>
          </a:p>
        </p:txBody>
      </p:sp>
      <p:sp>
        <p:nvSpPr>
          <p:cNvPr id="206" name="Google Shape;206;p21"/>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7" name="Google Shape;207;p21"/>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
        <p:nvSpPr>
          <p:cNvPr id="208" name="Google Shape;208;p21"/>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9" name="Google Shape;209;p21"/>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
        <p:nvSpPr>
          <p:cNvPr id="210" name="Google Shape;210;p21"/>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11" name="Google Shape;211;p21"/>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
        <p:nvSpPr>
          <p:cNvPr id="212" name="Google Shape;212;p21"/>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13" name="Google Shape;213;p21"/>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7" name="Shape 217"/>
        <p:cNvGrpSpPr/>
        <p:nvPr/>
      </p:nvGrpSpPr>
      <p:grpSpPr>
        <a:xfrm>
          <a:off x="0" y="0"/>
          <a:ext cx="0" cy="0"/>
          <a:chOff x="0" y="0"/>
          <a:chExt cx="0" cy="0"/>
        </a:xfrm>
      </p:grpSpPr>
      <p:sp>
        <p:nvSpPr>
          <p:cNvPr id="218" name="Google Shape;218;p22"/>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Project objective</a:t>
            </a:r>
            <a:endParaRPr sz="1200"/>
          </a:p>
        </p:txBody>
      </p:sp>
      <p:sp>
        <p:nvSpPr>
          <p:cNvPr id="219" name="Google Shape;219;p22"/>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Lorem ipsum dolor sit amet, consectetur adipiscing elit, sed do eiusmod tempor incididunt ut labore et dolore magna aliqua ipsum dolor sit amet.</a:t>
            </a:r>
            <a:endParaRPr sz="30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